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Oswald" panose="020B0604020202020204" charset="0"/>
      <p:regular r:id="rId13"/>
      <p:bold r:id="rId14"/>
    </p:embeddedFont>
    <p:embeddedFont>
      <p:font typeface="Pacifico" panose="020B0604020202020204" charset="0"/>
      <p:regular r:id="rId15"/>
    </p:embeddedFont>
    <p:embeddedFont>
      <p:font typeface="Playfair Display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792a6d0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792a6d0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792a6d05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792a6d05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792a6d05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792a6d05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792a6d05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792a6d05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792a6d05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792a6d05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5iAQGno8PmkzCdcHvNXdyTug0qD9jnWd/ed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xIp1Cp7xGjkQKqoZXqE78R_kSvrDChlO/edit#slide=id.p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Y6-XJDiuG3JF00i_oJJAMJbOQxZoD43i9BAVuS-v7s/ed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267725" y="132730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Salon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2939150"/>
            <a:ext cx="4910100" cy="11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Français 2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La Semaine 35 le 11 au 15 mai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Lundi le 11 mai (1er) / Mardi le 12 mai (3eme)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Aujourd’hui,</a:t>
            </a:r>
            <a:endParaRPr/>
          </a:p>
          <a:p>
            <a:pPr marL="457200" lvl="0" indent="-37465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2300"/>
              <a:buChar char="❖"/>
            </a:pPr>
            <a:r>
              <a:rPr lang="en" sz="2300" b="1">
                <a:solidFill>
                  <a:schemeClr val="accent5"/>
                </a:solidFill>
              </a:rPr>
              <a:t>Madame va presenter trois salons.</a:t>
            </a:r>
            <a:endParaRPr sz="2300" b="1">
              <a:solidFill>
                <a:schemeClr val="accent5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300"/>
              <a:buChar char="❖"/>
            </a:pPr>
            <a:r>
              <a:rPr lang="en" sz="2300" b="1">
                <a:solidFill>
                  <a:schemeClr val="accent5"/>
                </a:solidFill>
              </a:rPr>
              <a:t>Nous allons faire un Nearpod pour apprendre parler du salon</a:t>
            </a:r>
            <a:endParaRPr sz="2300" b="1">
              <a:solidFill>
                <a:schemeClr val="accent5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300"/>
              <a:buChar char="❖"/>
            </a:pPr>
            <a:r>
              <a:rPr lang="en" sz="2300" b="1">
                <a:solidFill>
                  <a:schemeClr val="accent5"/>
                </a:solidFill>
              </a:rPr>
              <a:t>Nous allons discuter les salons avec Madame.</a:t>
            </a:r>
            <a:endParaRPr sz="2300" b="1">
              <a:solidFill>
                <a:schemeClr val="accent5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300"/>
              <a:buChar char="❖"/>
            </a:pPr>
            <a:r>
              <a:rPr lang="en" sz="2300" b="1">
                <a:solidFill>
                  <a:schemeClr val="accent5"/>
                </a:solidFill>
              </a:rPr>
              <a:t>Nous allons faire un petit contrôle sur la maison, les pièces et la cuisine.</a:t>
            </a:r>
            <a:endParaRPr sz="2300" b="1">
              <a:solidFill>
                <a:schemeClr val="accent5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5"/>
                </a:solidFill>
              </a:rPr>
              <a:t>Mardi le 12 mai (1eme) / Mercredi le 13 mai (3eme)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900" b="1">
                <a:solidFill>
                  <a:srgbClr val="FFFFFF"/>
                </a:solidFill>
              </a:rPr>
              <a:t>Lisez l’article et remplissez </a:t>
            </a:r>
            <a:r>
              <a:rPr lang="en" sz="3900" b="1" u="sng">
                <a:solidFill>
                  <a:srgbClr val="FFFFFF"/>
                </a:solidFill>
                <a:hlinkClick r:id="rId3"/>
              </a:rPr>
              <a:t>la fiche</a:t>
            </a:r>
            <a:r>
              <a:rPr lang="en" sz="3900" b="1">
                <a:solidFill>
                  <a:srgbClr val="FFFFFF"/>
                </a:solidFill>
              </a:rPr>
              <a:t>.</a:t>
            </a:r>
            <a:endParaRPr sz="39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Mercredi le le 13 mai (1er) / Jeudi le 14 mai (3eme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100"/>
              <a:buChar char="●"/>
            </a:pPr>
            <a:r>
              <a:rPr lang="en" sz="3100" b="1">
                <a:solidFill>
                  <a:schemeClr val="accent5"/>
                </a:solidFill>
              </a:rPr>
              <a:t>Aujourd’ hui, Madame va discuter </a:t>
            </a:r>
            <a:r>
              <a:rPr lang="en" sz="3100" b="1" u="sng">
                <a:solidFill>
                  <a:schemeClr val="hlink"/>
                </a:solidFill>
                <a:hlinkClick r:id="rId3"/>
              </a:rPr>
              <a:t>les salons</a:t>
            </a:r>
            <a:r>
              <a:rPr lang="en" sz="3100" b="1">
                <a:solidFill>
                  <a:schemeClr val="accent5"/>
                </a:solidFill>
              </a:rPr>
              <a:t>  qu’elle aime et n’aime pas.</a:t>
            </a:r>
            <a:endParaRPr sz="3100" b="1">
              <a:solidFill>
                <a:schemeClr val="accent5"/>
              </a:solidFill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100"/>
              <a:buChar char="●"/>
            </a:pPr>
            <a:r>
              <a:rPr lang="en" sz="3100" b="1">
                <a:solidFill>
                  <a:schemeClr val="accent5"/>
                </a:solidFill>
              </a:rPr>
              <a:t>Nous allons faire une leçon de “This is Language” sur direct object pronouns.</a:t>
            </a:r>
            <a:endParaRPr sz="3100" b="1">
              <a:solidFill>
                <a:schemeClr val="accent5"/>
              </a:solidFill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100"/>
              <a:buChar char="●"/>
            </a:pPr>
            <a:r>
              <a:rPr lang="en" sz="3100" b="1">
                <a:solidFill>
                  <a:schemeClr val="accent5"/>
                </a:solidFill>
              </a:rPr>
              <a:t>Nous allons discuter un salon avec Madame.</a:t>
            </a:r>
            <a:endParaRPr sz="3100"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5"/>
                </a:solidFill>
              </a:rPr>
              <a:t>Jeudi le 14 mai (1er) / Vendredi le 15 mai (3eme)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 sz="2500" b="1">
                <a:solidFill>
                  <a:srgbClr val="FFFFFF"/>
                </a:solidFill>
              </a:rPr>
              <a:t>ujourd’hui</a:t>
            </a:r>
            <a:endParaRPr sz="2500" b="1">
              <a:solidFill>
                <a:srgbClr val="FFFFFF"/>
              </a:solidFill>
            </a:endParaRPr>
          </a:p>
          <a:p>
            <a:pPr marL="457200" lvl="0" indent="-38735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en" sz="2500" b="1">
                <a:solidFill>
                  <a:srgbClr val="FFFFFF"/>
                </a:solidFill>
              </a:rPr>
              <a:t> Nous allons faire un Edpuzzle “Transformez votre salon”</a:t>
            </a:r>
            <a:endParaRPr sz="2500" b="1">
              <a:solidFill>
                <a:srgbClr val="FFFFFF"/>
              </a:solidFill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en" sz="2500" b="1">
                <a:solidFill>
                  <a:srgbClr val="FFFFFF"/>
                </a:solidFill>
              </a:rPr>
              <a:t>Choisissez le salon (de </a:t>
            </a:r>
            <a:r>
              <a:rPr lang="en" sz="2500" b="1" u="sng">
                <a:solidFill>
                  <a:srgbClr val="FFFFFF"/>
                </a:solidFill>
                <a:hlinkClick r:id="rId3"/>
              </a:rPr>
              <a:t>ces photos</a:t>
            </a:r>
            <a:r>
              <a:rPr lang="en" sz="2500" b="1">
                <a:solidFill>
                  <a:srgbClr val="FFFFFF"/>
                </a:solidFill>
              </a:rPr>
              <a:t>) que vous préférez et écrivez un paragraphe ou vous le décrivez et expliquez pourquoi vous l’aimez</a:t>
            </a:r>
            <a:endParaRPr sz="2500" b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36775" y="321475"/>
            <a:ext cx="8495400" cy="42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800">
                <a:solidFill>
                  <a:schemeClr val="accent5"/>
                </a:solidFill>
                <a:latin typeface="Pacifico"/>
                <a:ea typeface="Pacifico"/>
                <a:cs typeface="Pacifico"/>
                <a:sym typeface="Pacifico"/>
              </a:rPr>
              <a:t>Bon week-end</a:t>
            </a:r>
            <a:endParaRPr sz="5800">
              <a:solidFill>
                <a:schemeClr val="accent5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995025" y="1699200"/>
            <a:ext cx="7363200" cy="151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Pacifico"/>
                <a:ea typeface="Pacifico"/>
                <a:cs typeface="Pacifico"/>
                <a:sym typeface="Pacifico"/>
              </a:rPr>
              <a:t>All assignments are due by Friday, May 15 at 5:00 PM</a:t>
            </a:r>
            <a:endParaRPr sz="2300">
              <a:solidFill>
                <a:srgbClr val="FFFFFF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(16:9)</PresentationFormat>
  <Paragraphs>21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Oswald</vt:lpstr>
      <vt:lpstr>Montserrat</vt:lpstr>
      <vt:lpstr>Pacifico</vt:lpstr>
      <vt:lpstr>Arial</vt:lpstr>
      <vt:lpstr>Playfair Display</vt:lpstr>
      <vt:lpstr>Pop</vt:lpstr>
      <vt:lpstr>Le Salon</vt:lpstr>
      <vt:lpstr>Lundi le 11 mai (1er) / Mardi le 12 mai (3eme)</vt:lpstr>
      <vt:lpstr>Mardi le 12 mai (1eme) / Mercredi le 13 mai (3eme)</vt:lpstr>
      <vt:lpstr>Mercredi le le 13 mai (1er) / Jeudi le 14 mai (3eme</vt:lpstr>
      <vt:lpstr>Jeudi le 14 mai (1er) / Vendredi le 15 mai (3eme)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Salon</dc:title>
  <dc:creator>Stacy Nordquist</dc:creator>
  <cp:lastModifiedBy>Stacy Nordquist</cp:lastModifiedBy>
  <cp:revision>1</cp:revision>
  <dcterms:modified xsi:type="dcterms:W3CDTF">2020-05-09T21:00:24Z</dcterms:modified>
</cp:coreProperties>
</file>