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Petit ours </a:t>
            </a:r>
            <a:r>
              <a:rPr lang="en-US" dirty="0" err="1"/>
              <a:t>b</a:t>
            </a:r>
            <a:r>
              <a:rPr lang="en-US" dirty="0" err="1" smtClean="0"/>
              <a:t>run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eut</a:t>
            </a:r>
            <a:r>
              <a:rPr lang="en-US" dirty="0" smtClean="0"/>
              <a:t> </a:t>
            </a:r>
            <a:r>
              <a:rPr lang="en-US" dirty="0" err="1" smtClean="0"/>
              <a:t>s’habiller</a:t>
            </a:r>
            <a:r>
              <a:rPr lang="en-US" dirty="0" smtClean="0"/>
              <a:t> tout </a:t>
            </a:r>
            <a:r>
              <a:rPr lang="en-US" dirty="0" err="1" smtClean="0"/>
              <a:t>seu</a:t>
            </a:r>
            <a:r>
              <a:rPr lang="en-US" dirty="0" err="1"/>
              <a:t>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r="223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8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r="228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r="224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r="224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r="222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2257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8" r="226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81" y="1622738"/>
            <a:ext cx="5658789" cy="35416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r="228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18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r="223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227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r="2318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r="225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222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</TotalTime>
  <Words>7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2</vt:lpstr>
      <vt:lpstr>Quotable</vt:lpstr>
      <vt:lpstr>Petit ours brun veut s’habiller tout seul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 ours brun veut s’habiller tout seul</dc:title>
  <dc:creator>Stacy Nordquist</dc:creator>
  <cp:lastModifiedBy>Stacy Nordquist</cp:lastModifiedBy>
  <cp:revision>2</cp:revision>
  <dcterms:created xsi:type="dcterms:W3CDTF">2019-02-24T16:34:07Z</dcterms:created>
  <dcterms:modified xsi:type="dcterms:W3CDTF">2019-02-27T12:17:51Z</dcterms:modified>
</cp:coreProperties>
</file>