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sgnoxH40wssCMOvIexSYM0Zhyq1MmYBeCMCXLcgXIk/edit?usp=sharing" TargetMode="External"/><Relationship Id="rId2" Type="http://schemas.openxmlformats.org/officeDocument/2006/relationships/hyperlink" Target="https://docs.google.com/document/d/11c9R66X0wfepvopDnGQuVMvxdzVtPC4Fr0Urt2oIq_0/edit?usp=sharing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docs.google.com/document/d/125p-M1x8xl8l154Iew1Ra1K9Z_OiZJ9eAk2IH2wrS-k/edit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tique.fr/10-trucs-aborder-quel-plait.html" TargetMode="External"/><Relationship Id="rId2" Type="http://schemas.openxmlformats.org/officeDocument/2006/relationships/hyperlink" Target="https://www.youtube.com/watch?v=eAaTtmRs5og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docs.google.com/document/d/14H6rBpHPmrJQSRx8I-grS0WUkNLCtLhAMAQFeZrZy2c/edit?usp=sharing" TargetMode="External"/><Relationship Id="rId4" Type="http://schemas.openxmlformats.org/officeDocument/2006/relationships/hyperlink" Target="https://docs.google.com/document/d/1OlK_XNRAGNukX8IrOq721nv91XzAuANc--IdCkcMuyg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46E8-BEBF-42A7-8331-FCA7DDBBC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Français</a:t>
            </a:r>
            <a:r>
              <a:rPr lang="en-US" dirty="0"/>
              <a:t> 3 - 5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26C07-540B-4E60-9DEB-03AC7D3FD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65027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3A96F4-A649-4483-B0C6-23DEF84AA071}"/>
              </a:ext>
            </a:extLst>
          </p:cNvPr>
          <p:cNvSpPr txBox="1"/>
          <p:nvPr/>
        </p:nvSpPr>
        <p:spPr>
          <a:xfrm>
            <a:off x="330413" y="245889"/>
            <a:ext cx="8552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/>
              <a:t>Date:  Jeudi le 19 mars</a:t>
            </a:r>
            <a:endParaRPr lang="fr-FR" sz="2000" dirty="0"/>
          </a:p>
          <a:p>
            <a:pPr lvl="0"/>
            <a:r>
              <a:rPr lang="fr-FR" sz="2000" b="1" dirty="0"/>
              <a:t>Objectif</a:t>
            </a:r>
            <a:r>
              <a:rPr lang="fr-FR" sz="2000" dirty="0"/>
              <a:t>: Je peux comparer l’amour et France et aux Etats-Unis.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4602E-4D7B-43D2-BE24-217DE28CAC6B}"/>
              </a:ext>
            </a:extLst>
          </p:cNvPr>
          <p:cNvSpPr txBox="1"/>
          <p:nvPr/>
        </p:nvSpPr>
        <p:spPr>
          <a:xfrm>
            <a:off x="461042" y="1494532"/>
            <a:ext cx="836791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buSzPts val="1800"/>
              <a:buAutoNum type="arabicPeriod"/>
            </a:pPr>
            <a:r>
              <a:rPr lang="fr-FR" sz="2400" u="sng" dirty="0">
                <a:solidFill>
                  <a:schemeClr val="hlink"/>
                </a:solidFill>
                <a:hlinkClick r:id="rId2"/>
              </a:rPr>
              <a:t>Infographie</a:t>
            </a:r>
            <a:r>
              <a:rPr lang="fr-FR" sz="2400" dirty="0"/>
              <a:t> a discuter</a:t>
            </a:r>
          </a:p>
          <a:p>
            <a:pPr marL="457200" lvl="0" indent="-342900">
              <a:buSzPts val="1800"/>
              <a:buAutoNum type="arabicPeriod"/>
            </a:pPr>
            <a:r>
              <a:rPr lang="fr-FR" sz="2400" dirty="0"/>
              <a:t>Annotez l’infographie: </a:t>
            </a:r>
            <a:r>
              <a:rPr lang="fr-FR" sz="2400" u="sng" dirty="0">
                <a:solidFill>
                  <a:schemeClr val="hlink"/>
                </a:solidFill>
                <a:hlinkClick r:id="rId3"/>
              </a:rPr>
              <a:t>L’Amour et les Français</a:t>
            </a:r>
            <a:r>
              <a:rPr lang="fr-FR" sz="2400" dirty="0"/>
              <a:t>.</a:t>
            </a:r>
          </a:p>
          <a:p>
            <a:pPr marL="457200" lvl="0" indent="-342900">
              <a:buSzPts val="1800"/>
              <a:buAutoNum type="arabicPeriod"/>
            </a:pPr>
            <a:r>
              <a:rPr lang="fr-FR" sz="2400" dirty="0"/>
              <a:t>Discutez l’infographie en petits groupes</a:t>
            </a:r>
          </a:p>
          <a:p>
            <a:pPr marL="457200" lvl="0" indent="-342900">
              <a:buSzPts val="1800"/>
              <a:buAutoNum type="arabicPeriod"/>
            </a:pPr>
            <a:r>
              <a:rPr lang="fr-FR" sz="2400" dirty="0"/>
              <a:t>Comparez l’amour aux Etats-Unis et l’amour en France en remplissant </a:t>
            </a:r>
            <a:r>
              <a:rPr lang="fr-FR" sz="2400" u="sng" dirty="0">
                <a:solidFill>
                  <a:schemeClr val="hlink"/>
                </a:solidFill>
                <a:hlinkClick r:id="rId4"/>
              </a:rPr>
              <a:t>ce schéma</a:t>
            </a:r>
            <a:r>
              <a:rPr lang="fr-FR" u="sng" dirty="0">
                <a:solidFill>
                  <a:schemeClr val="hlink"/>
                </a:solidFill>
                <a:hlinkClick r:id="rId4"/>
              </a:rPr>
              <a:t>. 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5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3AF0CC-E23E-4735-A3AA-352FF509896B}"/>
              </a:ext>
            </a:extLst>
          </p:cNvPr>
          <p:cNvSpPr txBox="1"/>
          <p:nvPr/>
        </p:nvSpPr>
        <p:spPr>
          <a:xfrm>
            <a:off x="514830" y="207469"/>
            <a:ext cx="818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/>
              <a:t>Date: Vendredi le 20 mars</a:t>
            </a:r>
            <a:endParaRPr lang="fr-FR" dirty="0"/>
          </a:p>
          <a:p>
            <a:pPr lvl="0"/>
            <a:r>
              <a:rPr lang="fr-FR" b="1" dirty="0"/>
              <a:t>Objectif: </a:t>
            </a:r>
            <a:r>
              <a:rPr lang="fr-FR" dirty="0"/>
              <a:t>Je peux interpréter un article sur les trucs pour aborder quelqu’un qui vous plaît.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3BC1E8-AEFA-4D08-8D78-5CEB36FFEBA2}"/>
              </a:ext>
            </a:extLst>
          </p:cNvPr>
          <p:cNvSpPr txBox="1"/>
          <p:nvPr/>
        </p:nvSpPr>
        <p:spPr>
          <a:xfrm>
            <a:off x="599354" y="1021976"/>
            <a:ext cx="8098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buSzPts val="1800"/>
              <a:buAutoNum type="arabicPeriod"/>
            </a:pPr>
            <a:r>
              <a:rPr lang="fr-FR" dirty="0">
                <a:solidFill>
                  <a:schemeClr val="dk1"/>
                </a:solidFill>
              </a:rPr>
              <a:t>Regardez </a:t>
            </a:r>
            <a:r>
              <a:rPr lang="fr-FR" u="sng" dirty="0">
                <a:solidFill>
                  <a:schemeClr val="accent5"/>
                </a:solidFill>
                <a:hlinkClick r:id="rId2"/>
              </a:rPr>
              <a:t>cette vidéo</a:t>
            </a:r>
            <a:r>
              <a:rPr lang="fr-FR" dirty="0">
                <a:solidFill>
                  <a:schemeClr val="dk1"/>
                </a:solidFill>
              </a:rPr>
              <a:t> (avec la classe) et répondez aux questions dans le paquet . (A, p. 1)</a:t>
            </a:r>
          </a:p>
          <a:p>
            <a:pPr marL="457200" lvl="0" indent="-342900">
              <a:buClr>
                <a:schemeClr val="dk1"/>
              </a:buClr>
              <a:buSzPts val="1800"/>
              <a:buAutoNum type="arabicPeriod"/>
            </a:pPr>
            <a:r>
              <a:rPr lang="fr-FR" dirty="0">
                <a:solidFill>
                  <a:schemeClr val="dk1"/>
                </a:solidFill>
              </a:rPr>
              <a:t>Faites la conversation (B p. 1) dans le paquet avec votre groupe.</a:t>
            </a:r>
          </a:p>
          <a:p>
            <a:pPr marL="457200" lvl="0" indent="-342900">
              <a:buSzPts val="1800"/>
              <a:buAutoNum type="arabicPeriod"/>
            </a:pPr>
            <a:r>
              <a:rPr lang="fr-FR" dirty="0"/>
              <a:t>Lisez </a:t>
            </a:r>
            <a:r>
              <a:rPr lang="fr-FR" u="sng" dirty="0">
                <a:solidFill>
                  <a:schemeClr val="hlink"/>
                </a:solidFill>
                <a:hlinkClick r:id="rId3"/>
              </a:rPr>
              <a:t>cet article</a:t>
            </a:r>
            <a:r>
              <a:rPr lang="fr-FR" dirty="0"/>
              <a:t> (10 trucs pour aborder…) et faites le guide de compréhension dans votre paquet (pp. ⅔)</a:t>
            </a:r>
          </a:p>
          <a:p>
            <a:pPr marL="457200" lvl="0" indent="-342900">
              <a:buClr>
                <a:schemeClr val="dk1"/>
              </a:buClr>
              <a:buSzPts val="1800"/>
              <a:buAutoNum type="arabicPeriod"/>
            </a:pPr>
            <a:r>
              <a:rPr lang="fr-FR" u="sng" dirty="0">
                <a:solidFill>
                  <a:schemeClr val="hlink"/>
                </a:solidFill>
                <a:hlinkClick r:id="rId4"/>
              </a:rPr>
              <a:t>Le Rendez-Vous par Valérie Carpentier</a:t>
            </a:r>
            <a:r>
              <a:rPr lang="fr-FR" dirty="0">
                <a:solidFill>
                  <a:schemeClr val="dk1"/>
                </a:solidFill>
              </a:rPr>
              <a:t> (chanson)</a:t>
            </a:r>
          </a:p>
          <a:p>
            <a:pPr marL="457200" lvl="0" indent="-342900">
              <a:buClr>
                <a:schemeClr val="dk1"/>
              </a:buClr>
              <a:buSzPts val="1800"/>
              <a:buAutoNum type="arabicPeriod"/>
            </a:pPr>
            <a:endParaRPr lang="fr-FR" dirty="0">
              <a:solidFill>
                <a:schemeClr val="dk1"/>
              </a:solidFill>
            </a:endParaRPr>
          </a:p>
          <a:p>
            <a:pPr marL="457200" lvl="0" indent="-342900">
              <a:buClr>
                <a:schemeClr val="dk1"/>
              </a:buClr>
              <a:buSzPts val="1800"/>
              <a:buAutoNum type="arabicPeriod"/>
            </a:pPr>
            <a:endParaRPr lang="fr-FR" dirty="0">
              <a:solidFill>
                <a:schemeClr val="dk1"/>
              </a:solidFill>
            </a:endParaRPr>
          </a:p>
          <a:p>
            <a:pPr marL="114300" lvl="0">
              <a:buClr>
                <a:schemeClr val="dk1"/>
              </a:buClr>
              <a:buSzPts val="1800"/>
            </a:pPr>
            <a:endParaRPr lang="fr-FR" dirty="0">
              <a:solidFill>
                <a:schemeClr val="dk1"/>
              </a:solidFill>
            </a:endParaRPr>
          </a:p>
          <a:p>
            <a:pPr marL="114300">
              <a:buClr>
                <a:schemeClr val="dk1"/>
              </a:buClr>
              <a:buSzPts val="1800"/>
            </a:pPr>
            <a:r>
              <a:rPr lang="fr-FR">
                <a:solidFill>
                  <a:schemeClr val="dk1"/>
                </a:solidFill>
              </a:rPr>
              <a:t>Cliquez </a:t>
            </a:r>
            <a:r>
              <a:rPr lang="fr-FR" u="sng">
                <a:solidFill>
                  <a:schemeClr val="hlink"/>
                </a:solidFill>
                <a:hlinkClick r:id="rId5"/>
              </a:rPr>
              <a:t>ici</a:t>
            </a:r>
            <a:r>
              <a:rPr lang="fr-FR">
                <a:solidFill>
                  <a:schemeClr val="dk1"/>
                </a:solidFill>
              </a:rPr>
              <a:t> pour le paquet pour cette leçon. </a:t>
            </a:r>
          </a:p>
          <a:p>
            <a:pPr marL="114300" lvl="0">
              <a:buClr>
                <a:schemeClr val="dk1"/>
              </a:buClr>
              <a:buSzPts val="1800"/>
            </a:pPr>
            <a:endParaRPr lang="fr-FR" dirty="0">
              <a:solidFill>
                <a:schemeClr val="dk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0298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154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Français 3 - 5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 Objectif: Je peux comparer l’amour et France et aux Etats-Unis.</dc:title>
  <dc:creator>Stacy Nordquist</dc:creator>
  <cp:lastModifiedBy>Stacy Nordquist</cp:lastModifiedBy>
  <cp:revision>3</cp:revision>
  <dcterms:modified xsi:type="dcterms:W3CDTF">2020-03-14T18:18:35Z</dcterms:modified>
</cp:coreProperties>
</file>